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274" r:id="rId3"/>
    <p:sldId id="417" r:id="rId4"/>
    <p:sldId id="418" r:id="rId5"/>
    <p:sldId id="471" r:id="rId6"/>
    <p:sldId id="472" r:id="rId7"/>
    <p:sldId id="473" r:id="rId8"/>
    <p:sldId id="423" r:id="rId9"/>
    <p:sldId id="474" r:id="rId10"/>
    <p:sldId id="475" r:id="rId11"/>
    <p:sldId id="476" r:id="rId12"/>
    <p:sldId id="477" r:id="rId13"/>
    <p:sldId id="393" r:id="rId14"/>
    <p:sldId id="396" r:id="rId15"/>
    <p:sldId id="397" r:id="rId16"/>
    <p:sldId id="399" r:id="rId17"/>
    <p:sldId id="379" r:id="rId18"/>
    <p:sldId id="402" r:id="rId19"/>
    <p:sldId id="403" r:id="rId20"/>
    <p:sldId id="380" r:id="rId21"/>
    <p:sldId id="360" r:id="rId22"/>
    <p:sldId id="484" r:id="rId23"/>
    <p:sldId id="485" r:id="rId24"/>
    <p:sldId id="486" r:id="rId25"/>
    <p:sldId id="487" r:id="rId26"/>
    <p:sldId id="488" r:id="rId27"/>
    <p:sldId id="489" r:id="rId28"/>
    <p:sldId id="465" r:id="rId29"/>
    <p:sldId id="490" r:id="rId30"/>
    <p:sldId id="443" r:id="rId31"/>
    <p:sldId id="444" r:id="rId32"/>
    <p:sldId id="466" r:id="rId33"/>
    <p:sldId id="467" r:id="rId34"/>
    <p:sldId id="491" r:id="rId35"/>
    <p:sldId id="478" r:id="rId36"/>
    <p:sldId id="492" r:id="rId37"/>
    <p:sldId id="493" r:id="rId38"/>
    <p:sldId id="479" r:id="rId39"/>
    <p:sldId id="480" r:id="rId40"/>
    <p:sldId id="481" r:id="rId41"/>
    <p:sldId id="482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EAF2C1-76D9-46EC-81C3-6D27A4F9207B}" v="21" dt="2025-12-18T09:47:16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2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 custScaleX="141888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447973" custScaleY="247840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231560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56865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95964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A59E16B-BF33-463E-86CF-E4171F95BFDB}">
      <dgm:prSet phldrT="[Text]" custT="1"/>
      <dgm:spPr/>
      <dgm:t>
        <a:bodyPr/>
        <a:lstStyle/>
        <a:p>
          <a:r>
            <a:rPr lang="en-GB" sz="1400" dirty="0"/>
            <a:t>Comparatives -er</a:t>
          </a:r>
        </a:p>
      </dgm:t>
    </dgm:pt>
    <dgm:pt modelId="{26D745D5-B0D8-44FC-85B4-1C1581A04C57}" type="parTrans" cxnId="{C37F48B6-DB57-46C6-BE23-2DB38ED8C838}">
      <dgm:prSet/>
      <dgm:spPr/>
      <dgm:t>
        <a:bodyPr/>
        <a:lstStyle/>
        <a:p>
          <a:endParaRPr lang="en-GB"/>
        </a:p>
      </dgm:t>
    </dgm:pt>
    <dgm:pt modelId="{36A1F3CB-49C5-410E-9097-8409AE813D57}" type="sibTrans" cxnId="{C37F48B6-DB57-46C6-BE23-2DB38ED8C838}">
      <dgm:prSet/>
      <dgm:spPr/>
      <dgm:t>
        <a:bodyPr/>
        <a:lstStyle/>
        <a:p>
          <a:endParaRPr lang="en-GB"/>
        </a:p>
      </dgm:t>
    </dgm:pt>
    <dgm:pt modelId="{258C8F60-25C4-433C-9F62-25FBA5747CE2}">
      <dgm:prSet phldrT="[Text]" custT="1"/>
      <dgm:spPr/>
      <dgm:t>
        <a:bodyPr/>
        <a:lstStyle/>
        <a:p>
          <a:r>
            <a:rPr lang="en-GB" sz="1400" dirty="0"/>
            <a:t>Superlatives -</a:t>
          </a:r>
          <a:r>
            <a:rPr lang="en-GB" sz="1400" dirty="0" err="1"/>
            <a:t>est</a:t>
          </a:r>
          <a:endParaRPr lang="en-GB" sz="1400" dirty="0"/>
        </a:p>
      </dgm:t>
    </dgm:pt>
    <dgm:pt modelId="{EC518D03-2F19-46C8-A3F5-226F24672B4D}" type="parTrans" cxnId="{9F033C4F-1D2E-4D7C-86F8-1EDC3AF11026}">
      <dgm:prSet/>
      <dgm:spPr/>
      <dgm:t>
        <a:bodyPr/>
        <a:lstStyle/>
        <a:p>
          <a:endParaRPr lang="en-GB"/>
        </a:p>
      </dgm:t>
    </dgm:pt>
    <dgm:pt modelId="{827112B3-4D41-4DDA-B821-8657C00E35DD}" type="sibTrans" cxnId="{9F033C4F-1D2E-4D7C-86F8-1EDC3AF11026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962B2F72-10D3-40CE-85D9-60D0E7E092C8}" type="pres">
      <dgm:prSet presAssocID="{26D745D5-B0D8-44FC-85B4-1C1581A04C57}" presName="Name19" presStyleLbl="parChTrans1D4" presStyleIdx="0" presStyleCnt="2"/>
      <dgm:spPr/>
    </dgm:pt>
    <dgm:pt modelId="{2FDFC27F-5BA5-4E53-9D34-DD0EA06C4C58}" type="pres">
      <dgm:prSet presAssocID="{AA59E16B-BF33-463E-86CF-E4171F95BFDB}" presName="Name21" presStyleCnt="0"/>
      <dgm:spPr/>
    </dgm:pt>
    <dgm:pt modelId="{AFC86361-240B-46A1-A8E4-7C28701EADF2}" type="pres">
      <dgm:prSet presAssocID="{AA59E16B-BF33-463E-86CF-E4171F95BFDB}" presName="level2Shape" presStyleLbl="node4" presStyleIdx="0" presStyleCnt="2" custScaleX="163818"/>
      <dgm:spPr/>
    </dgm:pt>
    <dgm:pt modelId="{36710EF1-A46F-4C39-AC30-7AA8EBC551BC}" type="pres">
      <dgm:prSet presAssocID="{AA59E16B-BF33-463E-86CF-E4171F95BFDB}" presName="hierChild3" presStyleCnt="0"/>
      <dgm:spPr/>
    </dgm:pt>
    <dgm:pt modelId="{3639D735-EA5A-4E70-AED9-63EF0A232F6D}" type="pres">
      <dgm:prSet presAssocID="{EC518D03-2F19-46C8-A3F5-226F24672B4D}" presName="Name19" presStyleLbl="parChTrans1D4" presStyleIdx="1" presStyleCnt="2"/>
      <dgm:spPr/>
    </dgm:pt>
    <dgm:pt modelId="{BDA87110-5824-4849-8F55-5FC4BEEF4B11}" type="pres">
      <dgm:prSet presAssocID="{258C8F60-25C4-433C-9F62-25FBA5747CE2}" presName="Name21" presStyleCnt="0"/>
      <dgm:spPr/>
    </dgm:pt>
    <dgm:pt modelId="{609E8560-652E-4CFE-BEFC-73290ACE7143}" type="pres">
      <dgm:prSet presAssocID="{258C8F60-25C4-433C-9F62-25FBA5747CE2}" presName="level2Shape" presStyleLbl="node4" presStyleIdx="1" presStyleCnt="2" custScaleX="159991"/>
      <dgm:spPr/>
    </dgm:pt>
    <dgm:pt modelId="{D691690A-E946-4949-8C2A-C883E0122218}" type="pres">
      <dgm:prSet presAssocID="{258C8F60-25C4-433C-9F62-25FBA5747CE2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EE68023C-6798-484F-A2C5-7B93D7FD3628}" type="presOf" srcId="{EC518D03-2F19-46C8-A3F5-226F24672B4D}" destId="{3639D735-EA5A-4E70-AED9-63EF0A232F6D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9F033C4F-1D2E-4D7C-86F8-1EDC3AF11026}" srcId="{A4222348-6226-480F-ABED-86D890CCE803}" destId="{258C8F60-25C4-433C-9F62-25FBA5747CE2}" srcOrd="1" destOrd="0" parTransId="{EC518D03-2F19-46C8-A3F5-226F24672B4D}" sibTransId="{827112B3-4D41-4DDA-B821-8657C00E35DD}"/>
    <dgm:cxn modelId="{9B901054-B7AC-46F5-A709-E066533FCA41}" type="presOf" srcId="{26D745D5-B0D8-44FC-85B4-1C1581A04C57}" destId="{962B2F72-10D3-40CE-85D9-60D0E7E092C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37F48B6-DB57-46C6-BE23-2DB38ED8C838}" srcId="{A4222348-6226-480F-ABED-86D890CCE803}" destId="{AA59E16B-BF33-463E-86CF-E4171F95BFDB}" srcOrd="0" destOrd="0" parTransId="{26D745D5-B0D8-44FC-85B4-1C1581A04C57}" sibTransId="{36A1F3CB-49C5-410E-9097-8409AE813D57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A73455C8-4EE9-48F8-B78E-D240FCE604BF}" type="presOf" srcId="{258C8F60-25C4-433C-9F62-25FBA5747CE2}" destId="{609E8560-652E-4CFE-BEFC-73290ACE7143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CCE1D9-3A3B-4A2E-8B80-C71CF03FEFFC}" type="presOf" srcId="{AA59E16B-BF33-463E-86CF-E4171F95BFDB}" destId="{AFC86361-240B-46A1-A8E4-7C28701EADF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82BAAD96-D30B-43E7-9CEA-EE2A59B544FC}" type="presParOf" srcId="{9ED2CB95-FC2B-4DEE-9277-DCB7DDC0437D}" destId="{962B2F72-10D3-40CE-85D9-60D0E7E092C8}" srcOrd="0" destOrd="0" presId="urn:microsoft.com/office/officeart/2005/8/layout/hierarchy6"/>
    <dgm:cxn modelId="{5BCECBDF-4137-4D75-AF63-A8E33B087A67}" type="presParOf" srcId="{9ED2CB95-FC2B-4DEE-9277-DCB7DDC0437D}" destId="{2FDFC27F-5BA5-4E53-9D34-DD0EA06C4C58}" srcOrd="1" destOrd="0" presId="urn:microsoft.com/office/officeart/2005/8/layout/hierarchy6"/>
    <dgm:cxn modelId="{E72FC78D-4563-4FD7-B0E3-3C76F777A6D5}" type="presParOf" srcId="{2FDFC27F-5BA5-4E53-9D34-DD0EA06C4C58}" destId="{AFC86361-240B-46A1-A8E4-7C28701EADF2}" srcOrd="0" destOrd="0" presId="urn:microsoft.com/office/officeart/2005/8/layout/hierarchy6"/>
    <dgm:cxn modelId="{381E3F11-3DA5-465B-8E92-ABB5A45CCA2A}" type="presParOf" srcId="{2FDFC27F-5BA5-4E53-9D34-DD0EA06C4C58}" destId="{36710EF1-A46F-4C39-AC30-7AA8EBC551BC}" srcOrd="1" destOrd="0" presId="urn:microsoft.com/office/officeart/2005/8/layout/hierarchy6"/>
    <dgm:cxn modelId="{A81445FA-043A-4DE8-AE99-5310CDDFCABF}" type="presParOf" srcId="{9ED2CB95-FC2B-4DEE-9277-DCB7DDC0437D}" destId="{3639D735-EA5A-4E70-AED9-63EF0A232F6D}" srcOrd="2" destOrd="0" presId="urn:microsoft.com/office/officeart/2005/8/layout/hierarchy6"/>
    <dgm:cxn modelId="{36092AE2-2AB2-4633-83FB-52B7F09BBA16}" type="presParOf" srcId="{9ED2CB95-FC2B-4DEE-9277-DCB7DDC0437D}" destId="{BDA87110-5824-4849-8F55-5FC4BEEF4B11}" srcOrd="3" destOrd="0" presId="urn:microsoft.com/office/officeart/2005/8/layout/hierarchy6"/>
    <dgm:cxn modelId="{B5F0494E-F815-426C-883A-6582BF7B3BF2}" type="presParOf" srcId="{BDA87110-5824-4849-8F55-5FC4BEEF4B11}" destId="{609E8560-652E-4CFE-BEFC-73290ACE7143}" srcOrd="0" destOrd="0" presId="urn:microsoft.com/office/officeart/2005/8/layout/hierarchy6"/>
    <dgm:cxn modelId="{F53A082D-9440-41C0-8C4C-169F683C1391}" type="presParOf" srcId="{BDA87110-5824-4849-8F55-5FC4BEEF4B11}" destId="{D691690A-E946-4949-8C2A-C883E012221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370075" y="55007"/>
          <a:ext cx="2688473" cy="32178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379500" y="64432"/>
        <a:ext cx="2669623" cy="302932"/>
      </dsp:txXfrm>
    </dsp:sp>
    <dsp:sp modelId="{33643D00-C75E-4DF5-A0F0-DFA21355EB8A}">
      <dsp:nvSpPr>
        <dsp:cNvPr id="0" name=""/>
        <dsp:cNvSpPr/>
      </dsp:nvSpPr>
      <dsp:spPr>
        <a:xfrm>
          <a:off x="4394128" y="376789"/>
          <a:ext cx="2320182" cy="227959"/>
        </a:xfrm>
        <a:custGeom>
          <a:avLst/>
          <a:gdLst/>
          <a:ahLst/>
          <a:cxnLst/>
          <a:rect l="0" t="0" r="0" b="0"/>
          <a:pathLst>
            <a:path>
              <a:moveTo>
                <a:pt x="2320182" y="0"/>
              </a:moveTo>
              <a:lnTo>
                <a:pt x="2320182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966704" y="604749"/>
          <a:ext cx="85484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83396" y="621441"/>
        <a:ext cx="821464" cy="536515"/>
      </dsp:txXfrm>
    </dsp:sp>
    <dsp:sp modelId="{86F95A29-5235-422D-96EE-BAFAABAD6257}">
      <dsp:nvSpPr>
        <dsp:cNvPr id="0" name=""/>
        <dsp:cNvSpPr/>
      </dsp:nvSpPr>
      <dsp:spPr>
        <a:xfrm>
          <a:off x="3659437" y="1174648"/>
          <a:ext cx="734691" cy="227959"/>
        </a:xfrm>
        <a:custGeom>
          <a:avLst/>
          <a:gdLst/>
          <a:ahLst/>
          <a:cxnLst/>
          <a:rect l="0" t="0" r="0" b="0"/>
          <a:pathLst>
            <a:path>
              <a:moveTo>
                <a:pt x="734691" y="0"/>
              </a:moveTo>
              <a:lnTo>
                <a:pt x="734691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232013" y="1402607"/>
          <a:ext cx="854848" cy="5698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248705" y="1419299"/>
        <a:ext cx="821464" cy="536515"/>
      </dsp:txXfrm>
    </dsp:sp>
    <dsp:sp modelId="{9F588786-1845-44DC-9CE4-35ED2A78623B}">
      <dsp:nvSpPr>
        <dsp:cNvPr id="0" name=""/>
        <dsp:cNvSpPr/>
      </dsp:nvSpPr>
      <dsp:spPr>
        <a:xfrm>
          <a:off x="4394128" y="1174648"/>
          <a:ext cx="555651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555651" y="113979"/>
              </a:lnTo>
              <a:lnTo>
                <a:pt x="555651" y="2279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4343316" y="1402607"/>
          <a:ext cx="1212927" cy="56989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4360008" y="1419299"/>
        <a:ext cx="1179543" cy="536515"/>
      </dsp:txXfrm>
    </dsp:sp>
    <dsp:sp modelId="{962B2F72-10D3-40CE-85D9-60D0E7E092C8}">
      <dsp:nvSpPr>
        <dsp:cNvPr id="0" name=""/>
        <dsp:cNvSpPr/>
      </dsp:nvSpPr>
      <dsp:spPr>
        <a:xfrm>
          <a:off x="3831809" y="1972507"/>
          <a:ext cx="1117970" cy="227959"/>
        </a:xfrm>
        <a:custGeom>
          <a:avLst/>
          <a:gdLst/>
          <a:ahLst/>
          <a:cxnLst/>
          <a:rect l="0" t="0" r="0" b="0"/>
          <a:pathLst>
            <a:path>
              <a:moveTo>
                <a:pt x="1117970" y="0"/>
              </a:moveTo>
              <a:lnTo>
                <a:pt x="1117970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1917063" y="2200466"/>
          <a:ext cx="3829490" cy="141243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Comparatives -er</a:t>
          </a:r>
        </a:p>
      </dsp:txBody>
      <dsp:txXfrm>
        <a:off x="1958432" y="2241835"/>
        <a:ext cx="3746752" cy="1329699"/>
      </dsp:txXfrm>
    </dsp:sp>
    <dsp:sp modelId="{3639D735-EA5A-4E70-AED9-63EF0A232F6D}">
      <dsp:nvSpPr>
        <dsp:cNvPr id="0" name=""/>
        <dsp:cNvSpPr/>
      </dsp:nvSpPr>
      <dsp:spPr>
        <a:xfrm>
          <a:off x="4949780" y="1972507"/>
          <a:ext cx="2042972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2042972" y="113979"/>
              </a:lnTo>
              <a:lnTo>
                <a:pt x="2042972" y="22795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6003009" y="2200466"/>
          <a:ext cx="1979487" cy="5698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6019701" y="2217158"/>
        <a:ext cx="1946103" cy="536515"/>
      </dsp:txXfrm>
    </dsp:sp>
    <dsp:sp modelId="{67357A81-5F47-46C8-8791-23DB6B665016}">
      <dsp:nvSpPr>
        <dsp:cNvPr id="0" name=""/>
        <dsp:cNvSpPr/>
      </dsp:nvSpPr>
      <dsp:spPr>
        <a:xfrm>
          <a:off x="5505431" y="376789"/>
          <a:ext cx="1208879" cy="227959"/>
        </a:xfrm>
        <a:custGeom>
          <a:avLst/>
          <a:gdLst/>
          <a:ahLst/>
          <a:cxnLst/>
          <a:rect l="0" t="0" r="0" b="0"/>
          <a:pathLst>
            <a:path>
              <a:moveTo>
                <a:pt x="1208879" y="0"/>
              </a:moveTo>
              <a:lnTo>
                <a:pt x="1208879" y="113979"/>
              </a:lnTo>
              <a:lnTo>
                <a:pt x="0" y="113979"/>
              </a:lnTo>
              <a:lnTo>
                <a:pt x="0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78007" y="604749"/>
          <a:ext cx="85484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94699" y="621441"/>
        <a:ext cx="821464" cy="536515"/>
      </dsp:txXfrm>
    </dsp:sp>
    <dsp:sp modelId="{8F07F99B-93BA-4DC2-B33F-3FE6E29EA551}">
      <dsp:nvSpPr>
        <dsp:cNvPr id="0" name=""/>
        <dsp:cNvSpPr/>
      </dsp:nvSpPr>
      <dsp:spPr>
        <a:xfrm>
          <a:off x="6714311" y="376789"/>
          <a:ext cx="145478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145478" y="113979"/>
              </a:lnTo>
              <a:lnTo>
                <a:pt x="145478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189310" y="604749"/>
          <a:ext cx="1340958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6206002" y="621441"/>
        <a:ext cx="1307574" cy="536515"/>
      </dsp:txXfrm>
    </dsp:sp>
    <dsp:sp modelId="{F7436063-BF3D-4400-ABDF-46A0C91AC2E1}">
      <dsp:nvSpPr>
        <dsp:cNvPr id="0" name=""/>
        <dsp:cNvSpPr/>
      </dsp:nvSpPr>
      <dsp:spPr>
        <a:xfrm>
          <a:off x="6714311" y="376789"/>
          <a:ext cx="1910009" cy="227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979"/>
              </a:lnTo>
              <a:lnTo>
                <a:pt x="1910009" y="113979"/>
              </a:lnTo>
              <a:lnTo>
                <a:pt x="1910009" y="2279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86723" y="604749"/>
          <a:ext cx="1675195" cy="569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803415" y="621441"/>
        <a:ext cx="1641811" cy="5365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11406" y="79475"/>
          <a:ext cx="3474218" cy="4158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323585" y="91654"/>
        <a:ext cx="3449860" cy="391469"/>
      </dsp:txXfrm>
    </dsp:sp>
    <dsp:sp modelId="{33643D00-C75E-4DF5-A0F0-DFA21355EB8A}">
      <dsp:nvSpPr>
        <dsp:cNvPr id="0" name=""/>
        <dsp:cNvSpPr/>
      </dsp:nvSpPr>
      <dsp:spPr>
        <a:xfrm>
          <a:off x="3648984" y="495303"/>
          <a:ext cx="2399531" cy="294584"/>
        </a:xfrm>
        <a:custGeom>
          <a:avLst/>
          <a:gdLst/>
          <a:ahLst/>
          <a:cxnLst/>
          <a:rect l="0" t="0" r="0" b="0"/>
          <a:pathLst>
            <a:path>
              <a:moveTo>
                <a:pt x="2399531" y="0"/>
              </a:moveTo>
              <a:lnTo>
                <a:pt x="2399531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096639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18209" y="811457"/>
        <a:ext cx="1061550" cy="693320"/>
      </dsp:txXfrm>
    </dsp:sp>
    <dsp:sp modelId="{86F95A29-5235-422D-96EE-BAFAABAD6257}">
      <dsp:nvSpPr>
        <dsp:cNvPr id="0" name=""/>
        <dsp:cNvSpPr/>
      </dsp:nvSpPr>
      <dsp:spPr>
        <a:xfrm>
          <a:off x="2930935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718048" y="0"/>
              </a:moveTo>
              <a:lnTo>
                <a:pt x="718048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378590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00160" y="1842501"/>
        <a:ext cx="1061550" cy="693320"/>
      </dsp:txXfrm>
    </dsp:sp>
    <dsp:sp modelId="{9F588786-1845-44DC-9CE4-35ED2A78623B}">
      <dsp:nvSpPr>
        <dsp:cNvPr id="0" name=""/>
        <dsp:cNvSpPr/>
      </dsp:nvSpPr>
      <dsp:spPr>
        <a:xfrm>
          <a:off x="3648984" y="1526347"/>
          <a:ext cx="718048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718048" y="147292"/>
              </a:lnTo>
              <a:lnTo>
                <a:pt x="718048" y="294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814687" y="1820931"/>
          <a:ext cx="1104690" cy="7364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836257" y="1842501"/>
        <a:ext cx="1061550" cy="693320"/>
      </dsp:txXfrm>
    </dsp:sp>
    <dsp:sp modelId="{962B2F72-10D3-40CE-85D9-60D0E7E092C8}">
      <dsp:nvSpPr>
        <dsp:cNvPr id="0" name=""/>
        <dsp:cNvSpPr/>
      </dsp:nvSpPr>
      <dsp:spPr>
        <a:xfrm>
          <a:off x="3317626" y="2557392"/>
          <a:ext cx="1049406" cy="294584"/>
        </a:xfrm>
        <a:custGeom>
          <a:avLst/>
          <a:gdLst/>
          <a:ahLst/>
          <a:cxnLst/>
          <a:rect l="0" t="0" r="0" b="0"/>
          <a:pathLst>
            <a:path>
              <a:moveTo>
                <a:pt x="1049406" y="0"/>
              </a:moveTo>
              <a:lnTo>
                <a:pt x="1049406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86361-240B-46A1-A8E4-7C28701EADF2}">
      <dsp:nvSpPr>
        <dsp:cNvPr id="0" name=""/>
        <dsp:cNvSpPr/>
      </dsp:nvSpPr>
      <dsp:spPr>
        <a:xfrm>
          <a:off x="2412785" y="2851976"/>
          <a:ext cx="1809682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Comparatives -er</a:t>
          </a:r>
        </a:p>
      </dsp:txBody>
      <dsp:txXfrm>
        <a:off x="2434355" y="2873546"/>
        <a:ext cx="1766542" cy="693320"/>
      </dsp:txXfrm>
    </dsp:sp>
    <dsp:sp modelId="{3639D735-EA5A-4E70-AED9-63EF0A232F6D}">
      <dsp:nvSpPr>
        <dsp:cNvPr id="0" name=""/>
        <dsp:cNvSpPr/>
      </dsp:nvSpPr>
      <dsp:spPr>
        <a:xfrm>
          <a:off x="4367033" y="2557392"/>
          <a:ext cx="107054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1070544" y="147292"/>
              </a:lnTo>
              <a:lnTo>
                <a:pt x="1070544" y="29458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E8560-652E-4CFE-BEFC-73290ACE7143}">
      <dsp:nvSpPr>
        <dsp:cNvPr id="0" name=""/>
        <dsp:cNvSpPr/>
      </dsp:nvSpPr>
      <dsp:spPr>
        <a:xfrm>
          <a:off x="4553875" y="2851976"/>
          <a:ext cx="1767405" cy="73646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Superlatives -</a:t>
          </a:r>
          <a:r>
            <a:rPr lang="en-GB" sz="1400" kern="1200" dirty="0" err="1"/>
            <a:t>est</a:t>
          </a:r>
          <a:endParaRPr lang="en-GB" sz="1400" kern="1200" dirty="0"/>
        </a:p>
      </dsp:txBody>
      <dsp:txXfrm>
        <a:off x="4575445" y="2873546"/>
        <a:ext cx="1724265" cy="693320"/>
      </dsp:txXfrm>
    </dsp:sp>
    <dsp:sp modelId="{67357A81-5F47-46C8-8791-23DB6B665016}">
      <dsp:nvSpPr>
        <dsp:cNvPr id="0" name=""/>
        <dsp:cNvSpPr/>
      </dsp:nvSpPr>
      <dsp:spPr>
        <a:xfrm>
          <a:off x="5085082" y="495303"/>
          <a:ext cx="963433" cy="294584"/>
        </a:xfrm>
        <a:custGeom>
          <a:avLst/>
          <a:gdLst/>
          <a:ahLst/>
          <a:cxnLst/>
          <a:rect l="0" t="0" r="0" b="0"/>
          <a:pathLst>
            <a:path>
              <a:moveTo>
                <a:pt x="963433" y="0"/>
              </a:moveTo>
              <a:lnTo>
                <a:pt x="963433" y="147292"/>
              </a:lnTo>
              <a:lnTo>
                <a:pt x="0" y="147292"/>
              </a:lnTo>
              <a:lnTo>
                <a:pt x="0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32736" y="789887"/>
          <a:ext cx="1104690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554306" y="811457"/>
        <a:ext cx="1061550" cy="693320"/>
      </dsp:txXfrm>
    </dsp:sp>
    <dsp:sp modelId="{8F07F99B-93BA-4DC2-B33F-3FE6E29EA551}">
      <dsp:nvSpPr>
        <dsp:cNvPr id="0" name=""/>
        <dsp:cNvSpPr/>
      </dsp:nvSpPr>
      <dsp:spPr>
        <a:xfrm>
          <a:off x="6048515" y="495303"/>
          <a:ext cx="582674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582674" y="147292"/>
              </a:lnTo>
              <a:lnTo>
                <a:pt x="582674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968834" y="789887"/>
          <a:ext cx="1324711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990404" y="811457"/>
        <a:ext cx="1281571" cy="693320"/>
      </dsp:txXfrm>
    </dsp:sp>
    <dsp:sp modelId="{F7436063-BF3D-4400-ABDF-46A0C91AC2E1}">
      <dsp:nvSpPr>
        <dsp:cNvPr id="0" name=""/>
        <dsp:cNvSpPr/>
      </dsp:nvSpPr>
      <dsp:spPr>
        <a:xfrm>
          <a:off x="6048515" y="495303"/>
          <a:ext cx="2264157" cy="294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292"/>
              </a:lnTo>
              <a:lnTo>
                <a:pt x="2264157" y="147292"/>
              </a:lnTo>
              <a:lnTo>
                <a:pt x="2264157" y="294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4953" y="789887"/>
          <a:ext cx="1375439" cy="7364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46523" y="811457"/>
        <a:ext cx="1332299" cy="693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11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8528451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4355E0-FC30-3EDA-3445-FFB980F68B1F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1B031-9CEF-4D59-C846-B775F7400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31BBCD6-1CDB-1632-ABCE-43C3E0E48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B9A013-91F5-B470-BF4B-C08341007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5C39EB-C157-64E2-5325-59839D6AD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3F01657-10E0-0A3B-5B98-D6C3F5AC34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6426779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645BE35-65DD-71C5-5F61-DD4B0C32DF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77E569-696B-4F80-2389-062B4D5FD4BE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even subdivide adjectives!</a:t>
            </a:r>
          </a:p>
        </p:txBody>
      </p:sp>
    </p:spTree>
    <p:extLst>
      <p:ext uri="{BB962C8B-B14F-4D97-AF65-F5344CB8AC3E}">
        <p14:creationId xmlns:p14="http://schemas.microsoft.com/office/powerpoint/2010/main" val="4277993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2B314-6018-50BA-67D3-FD337271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0B10795-5294-8BF0-0366-2A4E31D11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C9FA9-A644-5828-BDF9-40DA61047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256172-7E2B-EEBB-477B-8C0F6FD00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710FCF-944F-99E7-CA7E-F50239C40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740358"/>
              </p:ext>
            </p:extLst>
          </p:nvPr>
        </p:nvGraphicFramePr>
        <p:xfrm>
          <a:off x="635216" y="704852"/>
          <a:ext cx="11378983" cy="366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0FA8870-29D1-6850-5CB8-20608535DD0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23E517-3A66-1342-C7A7-1A60F5B71CCB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learn about </a:t>
            </a:r>
            <a:r>
              <a:rPr lang="en-GB" sz="2400" u="sng" dirty="0"/>
              <a:t>comparatives</a:t>
            </a:r>
          </a:p>
        </p:txBody>
      </p:sp>
    </p:spTree>
    <p:extLst>
      <p:ext uri="{BB962C8B-B14F-4D97-AF65-F5344CB8AC3E}">
        <p14:creationId xmlns:p14="http://schemas.microsoft.com/office/powerpoint/2010/main" val="574172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39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0" y="2913948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“adults”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 play games.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83764"/>
            <a:ext cx="1224262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“games”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625153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378042"/>
            <a:ext cx="438376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“plumbers”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Plumbers fit bathrooms.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568" y="5156334"/>
            <a:ext cx="363445" cy="20274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901148" y="5132977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6339319" y="5321778"/>
            <a:ext cx="5461245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“bathrooms” is a noun (and a compound word).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228488" cy="19394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315075" y="5105052"/>
            <a:ext cx="160200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301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has a beautiful smile.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“beautiful” is an adjective as it describes the noun “smile”.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97752" y="267332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old dog barked crazily.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“old” is an adjectives as it describes the noun “dog”.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4400550" y="5108783"/>
            <a:ext cx="4953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special group of adjectives called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used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46EB029-3F11-DC89-6B44-9A2E689E6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faster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more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better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can you think of a sentence where you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compare two cars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74B667-649D-A38E-FC4B-6BEC9ED68229}"/>
              </a:ext>
            </a:extLst>
          </p:cNvPr>
          <p:cNvSpPr txBox="1">
            <a:spLocks/>
          </p:cNvSpPr>
          <p:nvPr/>
        </p:nvSpPr>
        <p:spPr>
          <a:xfrm>
            <a:off x="954233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faster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expensive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814FAF-551A-0B9E-5C8C-11B03DE509C9}"/>
              </a:ext>
            </a:extLst>
          </p:cNvPr>
          <p:cNvSpPr txBox="1">
            <a:spLocks/>
          </p:cNvSpPr>
          <p:nvPr/>
        </p:nvSpPr>
        <p:spPr>
          <a:xfrm>
            <a:off x="954233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underlined words are the </a:t>
            </a:r>
          </a:p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167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45EECCA4-258C-8050-FCBB-68FE2FB77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42517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blue car is fast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the red car.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Mercedes cars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expensive than BMW cars.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think Minis look bett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than Fiats.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4" y="2305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Comparative adjectives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made by adding “er” as a suffix or using the word “more”.</a:t>
            </a:r>
          </a:p>
        </p:txBody>
      </p:sp>
    </p:spTree>
    <p:extLst>
      <p:ext uri="{BB962C8B-B14F-4D97-AF65-F5344CB8AC3E}">
        <p14:creationId xmlns:p14="http://schemas.microsoft.com/office/powerpoint/2010/main" val="23042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Comparatives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0" y="166442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8" y="1690898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poorer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smaller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comparative adjectives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worse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3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more beautiful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bigger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5"/>
            <a:ext cx="266400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less clever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720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colder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healthier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lower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72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polite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94191" y="2505326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richer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sadder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720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softer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taller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weaker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720000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younger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they end in “er” or use “more”/”less”?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You have 1 minute to think of 5 more comparative adjectives!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dirty="0">
                <a:solidFill>
                  <a:schemeClr val="tx1"/>
                </a:solidFill>
                <a:latin typeface="Andika" panose="02000000000000000000" pitchFamily="2" charset="0"/>
              </a:rPr>
              <a:t>Hint: words ending in “er” or using “more”.</a:t>
            </a:r>
            <a:endParaRPr lang="en-GB" altLang="en-US" sz="2800" i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477" y="250248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80A6FF-F424-1EA0-3CFA-4AF0917AC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607" y="3204950"/>
            <a:ext cx="6040907" cy="295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How about: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shorter, angrier, sleepier, stronger,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ruder, quicker, cleaner, dirtier,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more prepared, more organised,…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18768" y="218556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9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5216B-AC66-8053-2251-3D7122378A1D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BF792-BC0A-F881-14C4-16CD565B0E1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taller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taller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A496F-F252-8F34-9E02-630566F22311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“Taller”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strong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strong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3C90CE-3F67-BC57-4C7A-F5D4687A63F1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“Strong”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4132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kind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3937A-655A-4552-B1E3-B797166378EB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“Kind”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neatest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neatest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6D420-E4B3-790C-F224-E23321D2E996}"/>
              </a:ext>
            </a:extLst>
          </p:cNvPr>
          <p:cNvSpPr txBox="1"/>
          <p:nvPr/>
        </p:nvSpPr>
        <p:spPr>
          <a:xfrm>
            <a:off x="600889" y="3893412"/>
            <a:ext cx="109902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“Neat”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two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nouns.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(It can be used to compare more than two nouns.)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  <a:endParaRPr lang="en-GB" sz="8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D47BD-F32D-C753-0E58-643C42D1E32F}"/>
              </a:ext>
            </a:extLst>
          </p:cNvPr>
          <p:cNvSpPr txBox="1"/>
          <p:nvPr/>
        </p:nvSpPr>
        <p:spPr>
          <a:xfrm>
            <a:off x="583055" y="488368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DDD1E-45C9-E82F-46D1-595613524854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More scared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More scared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46C11-740A-C8CA-CCC5-F6BA888DAD62}"/>
              </a:ext>
            </a:extLst>
          </p:cNvPr>
          <p:cNvSpPr txBox="1"/>
          <p:nvPr/>
        </p:nvSpPr>
        <p:spPr>
          <a:xfrm>
            <a:off x="252549" y="4798353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“More scared”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comparative as it can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539614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 comparative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clever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clever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0D2432-EFE8-FAA0-C188-243CD2B5723C}"/>
              </a:ext>
            </a:extLst>
          </p:cNvPr>
          <p:cNvSpPr txBox="1"/>
          <p:nvPr/>
        </p:nvSpPr>
        <p:spPr>
          <a:xfrm>
            <a:off x="600891" y="450997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“Clever” is an adjective as it describes a noun.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comparative as it can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be used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</a:rPr>
              <a:t>compare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two nouns. (More clever)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D49FE519-B454-453C-7E8A-E817E55C1BDC}"/>
              </a:ext>
            </a:extLst>
          </p:cNvPr>
          <p:cNvSpPr/>
          <p:nvPr/>
        </p:nvSpPr>
        <p:spPr>
          <a:xfrm>
            <a:off x="8357035" y="139143"/>
            <a:ext cx="3492065" cy="855571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426016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1BA6-48BA-1641-1589-E53962A6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3A4FDFD-499E-A81C-F128-84642C4F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B4875B-8C20-FF8E-40D6-B32F19A1C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725DE7-9882-7E23-0E35-394F9F8C2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EF135-1833-4FC8-57B7-E91E2660D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8E6C24-5E58-85AC-FC50-34992D36E22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7A401A7-6C54-EB74-398D-92C6C8989C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684628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95275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048180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9110384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3966607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Microsoft Office PowerPoint</Application>
  <PresentationFormat>Widescreen</PresentationFormat>
  <Paragraphs>242</Paragraphs>
  <Slides>41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Andika</vt:lpstr>
      <vt:lpstr>Office Theme</vt:lpstr>
      <vt:lpstr> How to Use this PowerPoint</vt:lpstr>
      <vt:lpstr>Comparatives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have 1 minute to think of 5 more comparative adjectives!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2025-12-22T09:38:50Z</dcterms:modified>
</cp:coreProperties>
</file>